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831" r:id="rId2"/>
    <p:sldMasterId id="2147483854" r:id="rId3"/>
    <p:sldMasterId id="2147483856" r:id="rId4"/>
  </p:sldMasterIdLst>
  <p:notesMasterIdLst>
    <p:notesMasterId r:id="rId13"/>
  </p:notesMasterIdLst>
  <p:sldIdLst>
    <p:sldId id="298" r:id="rId5"/>
    <p:sldId id="295" r:id="rId6"/>
    <p:sldId id="279" r:id="rId7"/>
    <p:sldId id="294" r:id="rId8"/>
    <p:sldId id="267" r:id="rId9"/>
    <p:sldId id="292" r:id="rId10"/>
    <p:sldId id="271" r:id="rId11"/>
    <p:sldId id="29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7C80"/>
    <a:srgbClr val="0000FF"/>
    <a:srgbClr val="006600"/>
    <a:srgbClr val="FF0000"/>
    <a:srgbClr val="33CCFF"/>
    <a:srgbClr val="008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CE454A-803D-4F6D-8E1F-CD29F469E169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D92168-6698-4892-BC5C-548262BBD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vi-VN" smtClean="0"/>
          </a:p>
        </p:txBody>
      </p:sp>
      <p:sp>
        <p:nvSpPr>
          <p:cNvPr id="17412" name="Header Placeholder 2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vi-VN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Date Placeholder 3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vi-VN" altLang="vi-VN" sz="1200">
                <a:latin typeface="Arial" pitchFamily="34" charset="0"/>
                <a:cs typeface="Arial" pitchFamily="34" charset="0"/>
              </a:rPr>
              <a:t>24/09/2016</a:t>
            </a:r>
            <a:endParaRPr lang="en-US" altLang="vi-VN" sz="12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</p:grpSp>
      <p:sp>
        <p:nvSpPr>
          <p:cNvPr id="149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49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CB51-BD5E-4ADB-A02F-E1770F7C1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3BEE7-FCB1-4B7F-B02D-0595149FE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DF20-CCFD-4015-81ED-1C2C945886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3688-FD19-4AE6-B209-C32C85BC100B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6DB6-36EE-48FD-B737-C2BD292C8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5F6DF-AED2-4B94-96C4-34DE42E6AB7D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00EA8-13B9-4521-84F0-ED3846DFB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C5B65-5CD3-4E9D-BB83-11D331021293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D3D10-B614-4709-B2C6-048FDFA03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1183-3BD2-462C-90B4-912BE3B8E0DE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97514-5499-4EFC-BB7F-659D3A5C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6CC70-3C2A-4AC7-948F-5D3412B3E01D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97A6-4B82-4225-9BDC-81360C3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002AD-E7E6-4EAA-8442-E9F95FE786AC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A3343-6DC2-44B6-8B77-60621F133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242AF-1A24-4838-9BB5-5702B0B8D46C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12AA-7EF4-414E-831E-E508251D9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8A4A0-74A0-4F1B-9BB1-B2549606C409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058BE-8CF3-42A5-93E3-D08FA656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F55BD-5344-42EA-A665-CFA3F5266E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2BD7A-8CE1-4982-B56F-7BBD560EFFE3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6D97-73A8-4E40-BBD2-E54DA023F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A9627-C96E-4554-9F0B-BC27E451A272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07BBB-4630-4530-A210-8A45EB3D7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3FCAD-80AF-446A-83CA-00841CAC6E4B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5C3F-5646-432C-9E4C-A321DBA7E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B4F0A-59F2-42FA-8BC6-E2CC30C62A67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C397A-0721-4587-8CE2-ABCAA1DD0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05" y="186"/>
              <a:ext cx="4307" cy="3371"/>
              <a:chOff x="0" y="-1"/>
              <a:chExt cx="5533" cy="4342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-1"/>
                <a:ext cx="5470" cy="4342"/>
                <a:chOff x="0" y="-1"/>
                <a:chExt cx="5470" cy="4342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40" y="787"/>
                  <a:ext cx="2918" cy="2151"/>
                  <a:chOff x="1266" y="815"/>
                  <a:chExt cx="2918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6" y="815"/>
                    <a:ext cx="2918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2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-1"/>
                  <a:ext cx="5470" cy="4342"/>
                  <a:chOff x="0" y="-1"/>
                  <a:chExt cx="5470" cy="4342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6"/>
                    <a:chOff x="3471" y="1530"/>
                    <a:chExt cx="1258" cy="2326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6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49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7" y="1991"/>
                    <a:ext cx="2464" cy="1332"/>
                    <a:chOff x="2863" y="2019"/>
                    <a:chExt cx="2464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3" y="2019"/>
                      <a:ext cx="1816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3"/>
                    <a:ext cx="2478" cy="1065"/>
                    <a:chOff x="2897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1"/>
                      <a:ext cx="1737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3" y="2419"/>
                      <a:ext cx="932" cy="477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8"/>
                    <a:chOff x="2924" y="1636"/>
                    <a:chExt cx="2472" cy="928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8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4" y="2037"/>
                      <a:ext cx="902" cy="527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1" y="1386"/>
                    <a:ext cx="2343" cy="655"/>
                    <a:chOff x="2957" y="1414"/>
                    <a:chExt cx="2343" cy="655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7" y="1414"/>
                      <a:ext cx="1546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1"/>
                      <a:ext cx="830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0"/>
                    <a:ext cx="2150" cy="341"/>
                    <a:chOff x="2983" y="1268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80" y="1268"/>
                      <a:ext cx="753" cy="341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4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7" y="918"/>
                      <a:ext cx="660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6"/>
                    <a:ext cx="1254" cy="2328"/>
                    <a:chOff x="637" y="1654"/>
                    <a:chExt cx="1254" cy="2328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3" y="2361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5"/>
                      <a:ext cx="926" cy="488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9"/>
                    <a:ext cx="2464" cy="1332"/>
                    <a:chOff x="-5" y="2197"/>
                    <a:chExt cx="2464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6" y="2197"/>
                      <a:ext cx="1813" cy="348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6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8" y="2009"/>
                      <a:ext cx="1737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5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7"/>
                    <a:ext cx="2472" cy="927"/>
                    <a:chOff x="-74" y="1815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0" y="1815"/>
                      <a:ext cx="1678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5"/>
                      <a:ext cx="902" cy="527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6"/>
                    <a:chOff x="22" y="1591"/>
                    <a:chExt cx="2342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3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2" y="1417"/>
                    <a:ext cx="2151" cy="345"/>
                    <a:chOff x="188" y="1445"/>
                    <a:chExt cx="2151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6" y="1466"/>
                      <a:ext cx="1403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8" y="1445"/>
                      <a:ext cx="753" cy="34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8" y="1067"/>
                    <a:ext cx="1879" cy="425"/>
                    <a:chOff x="504" y="1095"/>
                    <a:chExt cx="1879" cy="425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5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4" y="1095"/>
                      <a:ext cx="660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89" y="872"/>
                    <a:ext cx="1852" cy="553"/>
                    <a:chOff x="615" y="900"/>
                    <a:chExt cx="1852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4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5" y="900"/>
                      <a:ext cx="666" cy="33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5" cy="741"/>
                    <a:chOff x="911" y="590"/>
                    <a:chExt cx="1765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4" y="1116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0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18" y="300"/>
                    <a:ext cx="1693" cy="891"/>
                    <a:chOff x="1118" y="300"/>
                    <a:chExt cx="1693" cy="891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1" y="976"/>
                      <a:ext cx="1250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18" y="300"/>
                      <a:ext cx="671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5 h 791"/>
                        <a:gd name="T6" fmla="*/ 612 w 1769"/>
                        <a:gd name="T7" fmla="*/ 185 h 791"/>
                        <a:gd name="T8" fmla="*/ 667 w 1769"/>
                        <a:gd name="T9" fmla="*/ 260 h 791"/>
                        <a:gd name="T10" fmla="*/ 642 w 1769"/>
                        <a:gd name="T11" fmla="*/ 336 h 791"/>
                        <a:gd name="T12" fmla="*/ 604 w 1769"/>
                        <a:gd name="T13" fmla="*/ 270 h 791"/>
                        <a:gd name="T14" fmla="*/ 528 w 1769"/>
                        <a:gd name="T15" fmla="*/ 194 h 791"/>
                        <a:gd name="T16" fmla="*/ 421 w 1769"/>
                        <a:gd name="T17" fmla="*/ 126 h 791"/>
                        <a:gd name="T18" fmla="*/ 221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4"/>
                    <a:chOff x="1633" y="104"/>
                    <a:chExt cx="778" cy="1514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60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4 w 2736"/>
                        <a:gd name="T5" fmla="*/ 10 h 504"/>
                        <a:gd name="T6" fmla="*/ 1100 w 2736"/>
                        <a:gd name="T7" fmla="*/ 10 h 504"/>
                        <a:gd name="T8" fmla="*/ 1094 w 2736"/>
                        <a:gd name="T9" fmla="*/ 44 h 504"/>
                        <a:gd name="T10" fmla="*/ 709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5 h 791"/>
                        <a:gd name="T8" fmla="*/ 587 w 1769"/>
                        <a:gd name="T9" fmla="*/ 260 h 791"/>
                        <a:gd name="T10" fmla="*/ 564 w 1769"/>
                        <a:gd name="T11" fmla="*/ 336 h 791"/>
                        <a:gd name="T12" fmla="*/ 531 w 1769"/>
                        <a:gd name="T13" fmla="*/ 270 h 791"/>
                        <a:gd name="T14" fmla="*/ 464 w 1769"/>
                        <a:gd name="T15" fmla="*/ 194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-1"/>
                    <a:ext cx="634" cy="1536"/>
                    <a:chOff x="1935" y="27"/>
                    <a:chExt cx="634" cy="1536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0" y="925"/>
                      <a:ext cx="1061" cy="216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8" y="144"/>
                      <a:ext cx="571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5 h 791"/>
                        <a:gd name="T8" fmla="*/ 566 w 1769"/>
                        <a:gd name="T9" fmla="*/ 260 h 791"/>
                        <a:gd name="T10" fmla="*/ 544 w 1769"/>
                        <a:gd name="T11" fmla="*/ 336 h 791"/>
                        <a:gd name="T12" fmla="*/ 512 w 1769"/>
                        <a:gd name="T13" fmla="*/ 270 h 791"/>
                        <a:gd name="T14" fmla="*/ 448 w 1769"/>
                        <a:gd name="T15" fmla="*/ 194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2" cy="565"/>
                    <a:chOff x="2822" y="672"/>
                    <a:chExt cx="1842" cy="565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2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4" y="672"/>
                      <a:ext cx="660" cy="34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8" y="417"/>
                    <a:ext cx="1779" cy="716"/>
                    <a:chOff x="2684" y="445"/>
                    <a:chExt cx="1779" cy="716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4" y="946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1" y="445"/>
                      <a:ext cx="66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50"/>
                    <a:ext cx="1027" cy="145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30 h 504"/>
                      <a:gd name="T10" fmla="*/ 662 w 2736"/>
                      <a:gd name="T11" fmla="*/ 30 h 504"/>
                      <a:gd name="T12" fmla="*/ 245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6" y="197"/>
                    <a:ext cx="551" cy="230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5" y="13"/>
                    <a:ext cx="638" cy="1518"/>
                    <a:chOff x="2801" y="41"/>
                    <a:chExt cx="638" cy="1518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2" y="937"/>
                      <a:ext cx="1061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69" cy="28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8 h 791"/>
                        <a:gd name="T12" fmla="*/ 512 w 1769"/>
                        <a:gd name="T13" fmla="*/ 231 h 791"/>
                        <a:gd name="T14" fmla="*/ 448 w 1769"/>
                        <a:gd name="T15" fmla="*/ 166 h 791"/>
                        <a:gd name="T16" fmla="*/ 357 w 1769"/>
                        <a:gd name="T17" fmla="*/ 108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5"/>
                    <a:ext cx="1016" cy="1461"/>
                    <a:chOff x="2936" y="163"/>
                    <a:chExt cx="1016" cy="1461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2"/>
                      <a:ext cx="1154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1" y="263"/>
                      <a:ext cx="621" cy="421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1 h 791"/>
                        <a:gd name="T8" fmla="*/ 615 w 1769"/>
                        <a:gd name="T9" fmla="*/ 326 h 791"/>
                        <a:gd name="T10" fmla="*/ 592 w 1769"/>
                        <a:gd name="T11" fmla="*/ 421 h 791"/>
                        <a:gd name="T12" fmla="*/ 557 w 1769"/>
                        <a:gd name="T13" fmla="*/ 338 h 791"/>
                        <a:gd name="T14" fmla="*/ 487 w 1769"/>
                        <a:gd name="T15" fmla="*/ 243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5"/>
                    <a:ext cx="243" cy="1446"/>
                    <a:chOff x="2730" y="33"/>
                    <a:chExt cx="243" cy="1446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3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2"/>
                      <a:ext cx="513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2"/>
                    <a:ext cx="1085" cy="2448"/>
                    <a:chOff x="943" y="1770"/>
                    <a:chExt cx="1085" cy="2448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6"/>
                      <a:ext cx="1726" cy="314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1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8" y="1908"/>
                    <a:ext cx="768" cy="2373"/>
                    <a:chOff x="1454" y="1936"/>
                    <a:chExt cx="768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7"/>
                      <a:ext cx="1596" cy="314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1" y="3635"/>
                      <a:ext cx="857" cy="491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7 h 791"/>
                        <a:gd name="T10" fmla="*/ 817 w 1769"/>
                        <a:gd name="T11" fmla="*/ 488 h 791"/>
                        <a:gd name="T12" fmla="*/ 769 w 1769"/>
                        <a:gd name="T13" fmla="*/ 392 h 791"/>
                        <a:gd name="T14" fmla="*/ 672 w 1769"/>
                        <a:gd name="T15" fmla="*/ 281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7" y="1955"/>
                    <a:ext cx="458" cy="2331"/>
                    <a:chOff x="1952" y="1984"/>
                    <a:chExt cx="491" cy="2607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7" y="2690"/>
                      <a:ext cx="1712" cy="300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0 w 2736"/>
                        <a:gd name="T3" fmla="*/ 100 h 504"/>
                        <a:gd name="T4" fmla="*/ 1111 w 2736"/>
                        <a:gd name="T5" fmla="*/ 14 h 504"/>
                        <a:gd name="T6" fmla="*/ 1711 w 2736"/>
                        <a:gd name="T7" fmla="*/ 14 h 504"/>
                        <a:gd name="T8" fmla="*/ 1701 w 2736"/>
                        <a:gd name="T9" fmla="*/ 62 h 504"/>
                        <a:gd name="T10" fmla="*/ 1103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8" y="3896"/>
                      <a:ext cx="919" cy="471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20 h 791"/>
                        <a:gd name="T6" fmla="*/ 836 w 1769"/>
                        <a:gd name="T7" fmla="*/ 258 h 791"/>
                        <a:gd name="T8" fmla="*/ 911 w 1769"/>
                        <a:gd name="T9" fmla="*/ 364 h 791"/>
                        <a:gd name="T10" fmla="*/ 876 w 1769"/>
                        <a:gd name="T11" fmla="*/ 471 h 791"/>
                        <a:gd name="T12" fmla="*/ 825 w 1769"/>
                        <a:gd name="T13" fmla="*/ 378 h 791"/>
                        <a:gd name="T14" fmla="*/ 721 w 1769"/>
                        <a:gd name="T15" fmla="*/ 271 h 791"/>
                        <a:gd name="T16" fmla="*/ 576 w 1769"/>
                        <a:gd name="T17" fmla="*/ 177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6" y="1690"/>
                    <a:ext cx="1126" cy="2425"/>
                    <a:chOff x="3332" y="1718"/>
                    <a:chExt cx="1126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5" y="2425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4" cy="491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7" y="1837"/>
                    <a:ext cx="881" cy="2425"/>
                    <a:chOff x="3183" y="1865"/>
                    <a:chExt cx="881" cy="2425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7" y="2541"/>
                      <a:ext cx="1650" cy="298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1 w 2736"/>
                        <a:gd name="T3" fmla="*/ 100 h 504"/>
                        <a:gd name="T4" fmla="*/ 1071 w 2736"/>
                        <a:gd name="T5" fmla="*/ 14 h 504"/>
                        <a:gd name="T6" fmla="*/ 1650 w 2736"/>
                        <a:gd name="T7" fmla="*/ 14 h 504"/>
                        <a:gd name="T8" fmla="*/ 1640 w 2736"/>
                        <a:gd name="T9" fmla="*/ 61 h 504"/>
                        <a:gd name="T10" fmla="*/ 1064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4"/>
                      <a:ext cx="885" cy="468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3 w 1769"/>
                        <a:gd name="T3" fmla="*/ 33 h 791"/>
                        <a:gd name="T4" fmla="*/ 579 w 1769"/>
                        <a:gd name="T5" fmla="*/ 119 h 791"/>
                        <a:gd name="T6" fmla="*/ 806 w 1769"/>
                        <a:gd name="T7" fmla="*/ 256 h 791"/>
                        <a:gd name="T8" fmla="*/ 878 w 1769"/>
                        <a:gd name="T9" fmla="*/ 361 h 791"/>
                        <a:gd name="T10" fmla="*/ 845 w 1769"/>
                        <a:gd name="T11" fmla="*/ 467 h 791"/>
                        <a:gd name="T12" fmla="*/ 795 w 1769"/>
                        <a:gd name="T13" fmla="*/ 375 h 791"/>
                        <a:gd name="T14" fmla="*/ 695 w 1769"/>
                        <a:gd name="T15" fmla="*/ 269 h 791"/>
                        <a:gd name="T16" fmla="*/ 555 w 1769"/>
                        <a:gd name="T17" fmla="*/ 176 h 791"/>
                        <a:gd name="T18" fmla="*/ 291 w 1769"/>
                        <a:gd name="T19" fmla="*/ 90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5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6 w 2736"/>
                        <a:gd name="T3" fmla="*/ 82 h 504"/>
                        <a:gd name="T4" fmla="*/ 1039 w 2736"/>
                        <a:gd name="T5" fmla="*/ 12 h 504"/>
                        <a:gd name="T6" fmla="*/ 1601 w 2736"/>
                        <a:gd name="T7" fmla="*/ 12 h 504"/>
                        <a:gd name="T8" fmla="*/ 1592 w 2736"/>
                        <a:gd name="T9" fmla="*/ 50 h 504"/>
                        <a:gd name="T10" fmla="*/ 1032 w 2736"/>
                        <a:gd name="T11" fmla="*/ 50 h 504"/>
                        <a:gd name="T12" fmla="*/ 383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6" y="3747"/>
                      <a:ext cx="859" cy="385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2" y="2073"/>
                    <a:ext cx="406" cy="2220"/>
                    <a:chOff x="2818" y="2101"/>
                    <a:chExt cx="406" cy="2220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3"/>
                      <a:ext cx="1471" cy="247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5 w 2736"/>
                        <a:gd name="T3" fmla="*/ 82 h 504"/>
                        <a:gd name="T4" fmla="*/ 955 w 2736"/>
                        <a:gd name="T5" fmla="*/ 12 h 504"/>
                        <a:gd name="T6" fmla="*/ 1471 w 2736"/>
                        <a:gd name="T7" fmla="*/ 12 h 504"/>
                        <a:gd name="T8" fmla="*/ 1462 w 2736"/>
                        <a:gd name="T9" fmla="*/ 50 h 504"/>
                        <a:gd name="T10" fmla="*/ 948 w 2736"/>
                        <a:gd name="T11" fmla="*/ 50 h 504"/>
                        <a:gd name="T12" fmla="*/ 35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7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7 w 1769"/>
                        <a:gd name="T3" fmla="*/ 27 h 791"/>
                        <a:gd name="T4" fmla="*/ 517 w 1769"/>
                        <a:gd name="T5" fmla="*/ 98 h 791"/>
                        <a:gd name="T6" fmla="*/ 719 w 1769"/>
                        <a:gd name="T7" fmla="*/ 211 h 791"/>
                        <a:gd name="T8" fmla="*/ 784 w 1769"/>
                        <a:gd name="T9" fmla="*/ 297 h 791"/>
                        <a:gd name="T10" fmla="*/ 754 w 1769"/>
                        <a:gd name="T11" fmla="*/ 384 h 791"/>
                        <a:gd name="T12" fmla="*/ 710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1" y="2106"/>
                    <a:ext cx="428" cy="2186"/>
                    <a:chOff x="2286" y="2134"/>
                    <a:chExt cx="428" cy="2186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1" y="2759"/>
                      <a:ext cx="1438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8" y="3786"/>
                      <a:ext cx="772" cy="29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5" y="313"/>
                <a:ext cx="5458" cy="3668"/>
                <a:chOff x="75" y="313"/>
                <a:chExt cx="5458" cy="3668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5" y="313"/>
                  <a:ext cx="5458" cy="3668"/>
                  <a:chOff x="75" y="313"/>
                  <a:chExt cx="5458" cy="3668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8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5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80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5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2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79 h 22305"/>
                      <a:gd name="T4" fmla="*/ 541 w 34812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5" y="813"/>
                    <a:ext cx="2540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39 w 36830"/>
                      <a:gd name="T3" fmla="*/ 2379 h 22305"/>
                      <a:gd name="T4" fmla="*/ 1050 w 36830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0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4" y="1282"/>
                    <a:ext cx="762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4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8" y="438"/>
                    <a:ext cx="418" cy="1525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29"/>
                  <a:ext cx="445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1 w 776"/>
                    <a:gd name="T7" fmla="*/ 57 h 2368"/>
                    <a:gd name="T8" fmla="*/ 109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3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3 w 776"/>
                    <a:gd name="T21" fmla="*/ 260 h 2368"/>
                    <a:gd name="T22" fmla="*/ 328 w 776"/>
                    <a:gd name="T23" fmla="*/ 294 h 2368"/>
                    <a:gd name="T24" fmla="*/ 328 w 776"/>
                    <a:gd name="T25" fmla="*/ 328 h 2368"/>
                    <a:gd name="T26" fmla="*/ 383 w 776"/>
                    <a:gd name="T27" fmla="*/ 379 h 2368"/>
                    <a:gd name="T28" fmla="*/ 355 w 776"/>
                    <a:gd name="T29" fmla="*/ 430 h 2368"/>
                    <a:gd name="T30" fmla="*/ 410 w 776"/>
                    <a:gd name="T31" fmla="*/ 464 h 2368"/>
                    <a:gd name="T32" fmla="*/ 383 w 776"/>
                    <a:gd name="T33" fmla="*/ 515 h 2368"/>
                    <a:gd name="T34" fmla="*/ 410 w 776"/>
                    <a:gd name="T35" fmla="*/ 566 h 2368"/>
                    <a:gd name="T36" fmla="*/ 383 w 776"/>
                    <a:gd name="T37" fmla="*/ 599 h 2368"/>
                    <a:gd name="T38" fmla="*/ 437 w 776"/>
                    <a:gd name="T39" fmla="*/ 650 h 2368"/>
                    <a:gd name="T40" fmla="*/ 410 w 776"/>
                    <a:gd name="T41" fmla="*/ 701 h 2368"/>
                    <a:gd name="T42" fmla="*/ 437 w 776"/>
                    <a:gd name="T43" fmla="*/ 769 h 2368"/>
                    <a:gd name="T44" fmla="*/ 410 w 776"/>
                    <a:gd name="T45" fmla="*/ 786 h 2368"/>
                    <a:gd name="T46" fmla="*/ 437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8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6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3 h 2368"/>
                  <a:gd name="T20" fmla="*/ 623 w 776"/>
                  <a:gd name="T21" fmla="*/ 498 h 2368"/>
                  <a:gd name="T22" fmla="*/ 747 w 776"/>
                  <a:gd name="T23" fmla="*/ 563 h 2368"/>
                  <a:gd name="T24" fmla="*/ 747 w 776"/>
                  <a:gd name="T25" fmla="*/ 627 h 2368"/>
                  <a:gd name="T26" fmla="*/ 872 w 776"/>
                  <a:gd name="T27" fmla="*/ 725 h 2368"/>
                  <a:gd name="T28" fmla="*/ 810 w 776"/>
                  <a:gd name="T29" fmla="*/ 822 h 2368"/>
                  <a:gd name="T30" fmla="*/ 934 w 776"/>
                  <a:gd name="T31" fmla="*/ 887 h 2368"/>
                  <a:gd name="T32" fmla="*/ 872 w 776"/>
                  <a:gd name="T33" fmla="*/ 984 h 2368"/>
                  <a:gd name="T34" fmla="*/ 934 w 776"/>
                  <a:gd name="T35" fmla="*/ 1082 h 2368"/>
                  <a:gd name="T36" fmla="*/ 872 w 776"/>
                  <a:gd name="T37" fmla="*/ 1147 h 2368"/>
                  <a:gd name="T38" fmla="*/ 997 w 776"/>
                  <a:gd name="T39" fmla="*/ 1244 h 2368"/>
                  <a:gd name="T40" fmla="*/ 934 w 776"/>
                  <a:gd name="T41" fmla="*/ 1341 h 2368"/>
                  <a:gd name="T42" fmla="*/ 997 w 776"/>
                  <a:gd name="T43" fmla="*/ 1471 h 2368"/>
                  <a:gd name="T44" fmla="*/ 934 w 776"/>
                  <a:gd name="T45" fmla="*/ 1504 h 2368"/>
                  <a:gd name="T46" fmla="*/ 997 w 776"/>
                  <a:gd name="T47" fmla="*/ 160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7 w 776"/>
                  <a:gd name="T7" fmla="*/ 97 h 2368"/>
                  <a:gd name="T8" fmla="*/ 164 w 776"/>
                  <a:gd name="T9" fmla="*/ 184 h 2368"/>
                  <a:gd name="T10" fmla="*/ 328 w 776"/>
                  <a:gd name="T11" fmla="*/ 213 h 2368"/>
                  <a:gd name="T12" fmla="*/ 246 w 776"/>
                  <a:gd name="T13" fmla="*/ 271 h 2368"/>
                  <a:gd name="T14" fmla="*/ 410 w 776"/>
                  <a:gd name="T15" fmla="*/ 300 h 2368"/>
                  <a:gd name="T16" fmla="*/ 328 w 776"/>
                  <a:gd name="T17" fmla="*/ 359 h 2368"/>
                  <a:gd name="T18" fmla="*/ 451 w 776"/>
                  <a:gd name="T19" fmla="*/ 388 h 2368"/>
                  <a:gd name="T20" fmla="*/ 410 w 776"/>
                  <a:gd name="T21" fmla="*/ 446 h 2368"/>
                  <a:gd name="T22" fmla="*/ 492 w 776"/>
                  <a:gd name="T23" fmla="*/ 504 h 2368"/>
                  <a:gd name="T24" fmla="*/ 492 w 776"/>
                  <a:gd name="T25" fmla="*/ 562 h 2368"/>
                  <a:gd name="T26" fmla="*/ 574 w 776"/>
                  <a:gd name="T27" fmla="*/ 649 h 2368"/>
                  <a:gd name="T28" fmla="*/ 533 w 776"/>
                  <a:gd name="T29" fmla="*/ 736 h 2368"/>
                  <a:gd name="T30" fmla="*/ 615 w 776"/>
                  <a:gd name="T31" fmla="*/ 795 h 2368"/>
                  <a:gd name="T32" fmla="*/ 574 w 776"/>
                  <a:gd name="T33" fmla="*/ 882 h 2368"/>
                  <a:gd name="T34" fmla="*/ 615 w 776"/>
                  <a:gd name="T35" fmla="*/ 969 h 2368"/>
                  <a:gd name="T36" fmla="*/ 574 w 776"/>
                  <a:gd name="T37" fmla="*/ 1027 h 2368"/>
                  <a:gd name="T38" fmla="*/ 656 w 776"/>
                  <a:gd name="T39" fmla="*/ 1114 h 2368"/>
                  <a:gd name="T40" fmla="*/ 615 w 776"/>
                  <a:gd name="T41" fmla="*/ 1201 h 2368"/>
                  <a:gd name="T42" fmla="*/ 656 w 776"/>
                  <a:gd name="T43" fmla="*/ 1318 h 2368"/>
                  <a:gd name="T44" fmla="*/ 615 w 776"/>
                  <a:gd name="T45" fmla="*/ 1347 h 2368"/>
                  <a:gd name="T46" fmla="*/ 656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27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28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2551-B14B-4B08-9250-1127A17FE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65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065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1365-1595-4DF3-88D4-60D11447DB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837F8-4E23-4388-A549-319A6C98A7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F060-F3D9-452A-A747-E07D84AC2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C1B6-70A0-452F-97F2-ADD88527A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171C7-5DB3-460F-BB3D-30B6974B0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EE00-63F6-43CB-8399-58B4D5FC8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C1E28-5F9F-44FC-A8BA-D7EECF441D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4C36E-4F50-4F75-B575-279846652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080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3081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3082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3083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3084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400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8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8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D6A46FB-D635-4EE9-AE72-878FA5023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F5C9AAA-C368-436F-B13E-ED51D00A673D}" type="datetimeFigureOut">
              <a:rPr lang="en-US"/>
              <a:pPr>
                <a:defRPr/>
              </a:pPr>
              <a:t>5/10/2018</a:t>
            </a:fld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37BB75A-FC39-4DB3-8294-3F9C3DE5B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5" name="Rectangle 13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" name="Rectangle 1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7" name="Rectangle 1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Black" pitchFamily="34" charset="0"/>
              </a:defRPr>
            </a:lvl1pPr>
          </a:lstStyle>
          <a:p>
            <a:pPr>
              <a:defRPr/>
            </a:pPr>
            <a:fld id="{9402C8A6-4337-4AA8-A537-E08657378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5" r:id="rId1"/>
  </p:sldLayoutIdLst>
  <p:transition spd="med"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" name="Date Placeholder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Footer Placeholder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Slide Number Placeholder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E7599774-623C-4B9A-A61B-57209A6FE0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6" r:id="rId1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2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MRVT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Nhân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hâu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-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Đoàn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kết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k00-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60198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9" descr="k00-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6359525"/>
            <a:ext cx="36957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0" name="Group 12"/>
          <p:cNvGrpSpPr>
            <a:grpSpLocks/>
          </p:cNvGrpSpPr>
          <p:nvPr/>
        </p:nvGrpSpPr>
        <p:grpSpPr bwMode="auto">
          <a:xfrm>
            <a:off x="0" y="3733800"/>
            <a:ext cx="9144000" cy="3124200"/>
            <a:chOff x="0" y="1392"/>
            <a:chExt cx="5760" cy="2928"/>
          </a:xfrm>
        </p:grpSpPr>
        <p:pic>
          <p:nvPicPr>
            <p:cNvPr id="9225" name="Picture 4" descr="8184-003-02-102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Picture 7" descr="k00-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Picture 8" descr="k00-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Picture 10" descr="k00-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11" descr="k00-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0428" name="WordArt 12"/>
          <p:cNvSpPr>
            <a:spLocks noChangeArrowheads="1" noChangeShapeType="1" noTextEdit="1"/>
          </p:cNvSpPr>
          <p:nvPr/>
        </p:nvSpPr>
        <p:spPr bwMode="auto">
          <a:xfrm>
            <a:off x="533400" y="16002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BÀI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0" y="2743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Đặt câu với từ : hiền lành.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8" grpId="0" animBg="1"/>
      <p:bldP spid="604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Luyện từ và câu</a:t>
            </a: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0" y="1143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Mở rông vốn từ: Nhân hậu đoàn kết.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0" y="1676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0000FF"/>
                </a:solidFill>
                <a:latin typeface="VNI-Times" pitchFamily="2" charset="0"/>
              </a:rPr>
              <a:t>1. Tìm caùc töø .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0" y="22098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990000"/>
                </a:solidFill>
                <a:latin typeface="VNI-Times" pitchFamily="2" charset="0"/>
              </a:rPr>
              <a:t> a) Chöùa tieáng hieàn .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0" y="41910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990000"/>
                </a:solidFill>
                <a:latin typeface="VNI-Times" pitchFamily="2" charset="0"/>
              </a:rPr>
              <a:t>  b) Chöùa tieáng aùc .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0" y="2819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VNI-Times" pitchFamily="2" charset="0"/>
              </a:rPr>
              <a:t>M</a:t>
            </a:r>
            <a:r>
              <a:rPr lang="en-US" altLang="en-US" sz="2800" b="1">
                <a:latin typeface="VNI-Times" pitchFamily="2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: dòu hieàn, hieàn </a:t>
            </a:r>
            <a:r>
              <a:rPr lang="en-US" altLang="en-US" sz="2800" b="1">
                <a:solidFill>
                  <a:srgbClr val="0000FF"/>
                </a:solidFill>
                <a:cs typeface="Times New Roman" pitchFamily="18" charset="0"/>
              </a:rPr>
              <a:t>lành.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0" y="48006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VNI-Times" pitchFamily="2" charset="0"/>
              </a:rPr>
              <a:t>  </a:t>
            </a:r>
            <a:r>
              <a:rPr lang="en-US" altLang="en-US" sz="2800" b="1">
                <a:solidFill>
                  <a:srgbClr val="FF0000"/>
                </a:solidFill>
                <a:latin typeface="VNI-Times" pitchFamily="2" charset="0"/>
              </a:rPr>
              <a:t>M </a:t>
            </a: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: hung aùc, aùc nghieät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0" y="3505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- Hieàn ñöùc,  hieàn haäu,  hieàn hoaø,  hieàn laønh,  hieàn töø, …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0" y="547846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- Aùc oân,  aùc haïi,  aùc khaåu,  aùc caûm,  aùc quyû,  taøn aùc,  …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3" grpId="0"/>
      <p:bldP spid="60434" grpId="0"/>
      <p:bldP spid="60435" grpId="0"/>
      <p:bldP spid="60437" grpId="0"/>
      <p:bldP spid="60438" grpId="0"/>
      <p:bldP spid="8207" grpId="0"/>
      <p:bldP spid="82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Luyện từ và câu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Mở rông vốn từ: Nhân hậu đoàn kết.</a:t>
            </a:r>
          </a:p>
        </p:txBody>
      </p:sp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>
                <a:latin typeface="VNI-Times" pitchFamily="2" charset="0"/>
              </a:rPr>
              <a:t>2. Xeáp </a:t>
            </a:r>
            <a:r>
              <a:rPr lang="en-US" altLang="en-US" sz="2800" b="1">
                <a:latin typeface="VNI-Times" pitchFamily="2" charset="0"/>
              </a:rPr>
              <a:t>caùc</a:t>
            </a:r>
            <a:r>
              <a:rPr lang="en-US" altLang="en-US" sz="2800" b="1" u="sng">
                <a:latin typeface="VNI-Times" pitchFamily="2" charset="0"/>
              </a:rPr>
              <a:t> töø sau vaøo oâ thích hôïp trong baûng</a:t>
            </a:r>
            <a:r>
              <a:rPr lang="en-US" altLang="en-US" sz="2800" b="1">
                <a:latin typeface="VNI-Times" pitchFamily="2" charset="0"/>
              </a:rPr>
              <a:t> : 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7315200" y="1524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nhaân aùi,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taøn aùc,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1447800" y="1981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baát hoaø,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267200" y="19812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hieàn haäu,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867400" y="19812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chia reõ,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7239000" y="1981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cöu mang,  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0" y="2362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che chôû,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524000" y="23622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phuùc haäu,</a:t>
            </a:r>
            <a:r>
              <a:rPr lang="en-US" altLang="en-US" sz="2800">
                <a:latin typeface="VNI-Times" pitchFamily="2" charset="0"/>
              </a:rPr>
              <a:t>  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3276600" y="2362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hung aùc,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4724400" y="23622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ñoäc aùc,</a:t>
            </a:r>
            <a:r>
              <a:rPr lang="en-US" altLang="en-US" sz="2800">
                <a:latin typeface="VNI-Times" pitchFamily="2" charset="0"/>
              </a:rPr>
              <a:t> 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943600" y="2362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ñoân haâïu,</a:t>
            </a:r>
            <a:r>
              <a:rPr lang="en-US" altLang="en-US" sz="2800">
                <a:latin typeface="VNI-Times" pitchFamily="2" charset="0"/>
              </a:rPr>
              <a:t>  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7467600" y="23622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ñuøm boïc,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0" y="28194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trung haäu,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1752600" y="28194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nhaân töø,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3200400" y="28194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taøn baïo .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2895600" y="19812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luïc ñuïc,</a:t>
            </a:r>
            <a:r>
              <a:rPr lang="en-US" altLang="en-US" sz="2800">
                <a:latin typeface="VNI-Times" pitchFamily="2" charset="0"/>
              </a:rPr>
              <a:t>  </a:t>
            </a:r>
          </a:p>
        </p:txBody>
      </p:sp>
      <p:graphicFrame>
        <p:nvGraphicFramePr>
          <p:cNvPr id="59476" name="Group 84"/>
          <p:cNvGraphicFramePr>
            <a:graphicFrameLocks noGrp="1"/>
          </p:cNvGraphicFramePr>
          <p:nvPr>
            <p:ph/>
          </p:nvPr>
        </p:nvGraphicFramePr>
        <p:xfrm>
          <a:off x="0" y="3276600"/>
          <a:ext cx="9144000" cy="3368358"/>
        </p:xfrm>
        <a:graphic>
          <a:graphicData uri="http://schemas.openxmlformats.org/drawingml/2006/table">
            <a:tbl>
              <a:tblPr/>
              <a:tblGrid>
                <a:gridCol w="1066800"/>
                <a:gridCol w="4648200"/>
                <a:gridCol w="342900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 hậu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Đoàn kết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94" name="Text Box 102"/>
          <p:cNvSpPr txBox="1">
            <a:spLocks noChangeArrowheads="1"/>
          </p:cNvSpPr>
          <p:nvPr/>
        </p:nvSpPr>
        <p:spPr bwMode="auto">
          <a:xfrm>
            <a:off x="1066800" y="44338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nhaân aùi,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95" name="Text Box 103"/>
          <p:cNvSpPr txBox="1">
            <a:spLocks noChangeArrowheads="1"/>
          </p:cNvSpPr>
          <p:nvPr/>
        </p:nvSpPr>
        <p:spPr bwMode="auto">
          <a:xfrm>
            <a:off x="5791200" y="42814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taøn aùc,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96" name="Text Box 104"/>
          <p:cNvSpPr txBox="1">
            <a:spLocks noChangeArrowheads="1"/>
          </p:cNvSpPr>
          <p:nvPr/>
        </p:nvSpPr>
        <p:spPr bwMode="auto">
          <a:xfrm>
            <a:off x="5791200" y="59578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baát hoaø,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97" name="Text Box 105"/>
          <p:cNvSpPr txBox="1">
            <a:spLocks noChangeArrowheads="1"/>
          </p:cNvSpPr>
          <p:nvPr/>
        </p:nvSpPr>
        <p:spPr bwMode="auto">
          <a:xfrm>
            <a:off x="2438400" y="44338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hieàn haäu,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98" name="Text Box 106"/>
          <p:cNvSpPr txBox="1">
            <a:spLocks noChangeArrowheads="1"/>
          </p:cNvSpPr>
          <p:nvPr/>
        </p:nvSpPr>
        <p:spPr bwMode="auto">
          <a:xfrm>
            <a:off x="6324600" y="54244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chia reõ,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499" name="Text Box 107"/>
          <p:cNvSpPr txBox="1">
            <a:spLocks noChangeArrowheads="1"/>
          </p:cNvSpPr>
          <p:nvPr/>
        </p:nvSpPr>
        <p:spPr bwMode="auto">
          <a:xfrm>
            <a:off x="1143000" y="59578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cöu mang,  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0" name="Text Box 108"/>
          <p:cNvSpPr txBox="1">
            <a:spLocks noChangeArrowheads="1"/>
          </p:cNvSpPr>
          <p:nvPr/>
        </p:nvSpPr>
        <p:spPr bwMode="auto">
          <a:xfrm>
            <a:off x="2895600" y="59578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che chôû.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1" name="Text Box 109"/>
          <p:cNvSpPr txBox="1">
            <a:spLocks noChangeArrowheads="1"/>
          </p:cNvSpPr>
          <p:nvPr/>
        </p:nvSpPr>
        <p:spPr bwMode="auto">
          <a:xfrm>
            <a:off x="3962400" y="43576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phuùc haäu,</a:t>
            </a:r>
            <a:r>
              <a:rPr lang="en-US" altLang="en-US" sz="2800">
                <a:latin typeface="VNI-Times" pitchFamily="2" charset="0"/>
              </a:rPr>
              <a:t>  </a:t>
            </a:r>
          </a:p>
        </p:txBody>
      </p:sp>
      <p:sp>
        <p:nvSpPr>
          <p:cNvPr id="59502" name="Text Box 110"/>
          <p:cNvSpPr txBox="1">
            <a:spLocks noChangeArrowheads="1"/>
          </p:cNvSpPr>
          <p:nvPr/>
        </p:nvSpPr>
        <p:spPr bwMode="auto">
          <a:xfrm>
            <a:off x="6934200" y="42814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hung aùc,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3" name="Text Box 111"/>
          <p:cNvSpPr txBox="1">
            <a:spLocks noChangeArrowheads="1"/>
          </p:cNvSpPr>
          <p:nvPr/>
        </p:nvSpPr>
        <p:spPr bwMode="auto">
          <a:xfrm>
            <a:off x="6248400" y="38242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ñoäc aùc,</a:t>
            </a:r>
            <a:r>
              <a:rPr lang="en-US" altLang="en-US" sz="2800">
                <a:latin typeface="VNI-Times" pitchFamily="2" charset="0"/>
              </a:rPr>
              <a:t> </a:t>
            </a:r>
          </a:p>
        </p:txBody>
      </p:sp>
      <p:sp>
        <p:nvSpPr>
          <p:cNvPr id="59504" name="Text Box 112"/>
          <p:cNvSpPr txBox="1">
            <a:spLocks noChangeArrowheads="1"/>
          </p:cNvSpPr>
          <p:nvPr/>
        </p:nvSpPr>
        <p:spPr bwMode="auto">
          <a:xfrm>
            <a:off x="1066800" y="48910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ñoân haâïu,</a:t>
            </a:r>
            <a:r>
              <a:rPr lang="en-US" altLang="en-US" sz="2800">
                <a:latin typeface="VNI-Times" pitchFamily="2" charset="0"/>
              </a:rPr>
              <a:t>  </a:t>
            </a:r>
          </a:p>
        </p:txBody>
      </p:sp>
      <p:sp>
        <p:nvSpPr>
          <p:cNvPr id="59505" name="Text Box 113"/>
          <p:cNvSpPr txBox="1">
            <a:spLocks noChangeArrowheads="1"/>
          </p:cNvSpPr>
          <p:nvPr/>
        </p:nvSpPr>
        <p:spPr bwMode="auto">
          <a:xfrm>
            <a:off x="1676400" y="54244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ñuøm boïc,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6" name="Text Box 114"/>
          <p:cNvSpPr txBox="1">
            <a:spLocks noChangeArrowheads="1"/>
          </p:cNvSpPr>
          <p:nvPr/>
        </p:nvSpPr>
        <p:spPr bwMode="auto">
          <a:xfrm>
            <a:off x="2514600" y="48910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trung haäu.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7" name="Text Box 115"/>
          <p:cNvSpPr txBox="1">
            <a:spLocks noChangeArrowheads="1"/>
          </p:cNvSpPr>
          <p:nvPr/>
        </p:nvSpPr>
        <p:spPr bwMode="auto">
          <a:xfrm>
            <a:off x="1676400" y="38242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nhaân töø,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8" name="Text Box 116"/>
          <p:cNvSpPr txBox="1">
            <a:spLocks noChangeArrowheads="1"/>
          </p:cNvSpPr>
          <p:nvPr/>
        </p:nvSpPr>
        <p:spPr bwMode="auto">
          <a:xfrm>
            <a:off x="5867400" y="47386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taøn baïo .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9509" name="Text Box 117"/>
          <p:cNvSpPr txBox="1">
            <a:spLocks noChangeArrowheads="1"/>
          </p:cNvSpPr>
          <p:nvPr/>
        </p:nvSpPr>
        <p:spPr bwMode="auto">
          <a:xfrm>
            <a:off x="7162800" y="59578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luïc ñuïc.</a:t>
            </a:r>
            <a:r>
              <a:rPr lang="en-US" altLang="en-US" sz="2800">
                <a:latin typeface="VNI-Times" pitchFamily="2" charset="0"/>
              </a:rPr>
              <a:t> 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6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6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6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6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22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8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20"/>
                            </p:stCondLst>
                            <p:childTnLst>
                              <p:par>
                                <p:cTn id="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380"/>
                            </p:stCondLst>
                            <p:childTnLst>
                              <p:par>
                                <p:cTn id="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740"/>
                            </p:stCondLst>
                            <p:childTnLst>
                              <p:par>
                                <p:cTn id="7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180"/>
                            </p:stCondLst>
                            <p:childTnLst>
                              <p:par>
                                <p:cTn id="8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580"/>
                            </p:stCondLst>
                            <p:childTnLst>
                              <p:par>
                                <p:cTn id="8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20"/>
                            </p:stCondLst>
                            <p:childTnLst>
                              <p:par>
                                <p:cTn id="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420"/>
                            </p:stCondLst>
                            <p:childTnLst>
                              <p:par>
                                <p:cTn id="9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9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9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9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9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9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9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9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5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5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5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5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9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5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"/>
                            </p:stCondLst>
                            <p:childTnLst>
                              <p:par>
                                <p:cTn id="24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59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59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00"/>
                            </p:stCondLst>
                            <p:childTnLst>
                              <p:par>
                                <p:cTn id="26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5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5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00"/>
                            </p:stCondLst>
                            <p:childTnLst>
                              <p:par>
                                <p:cTn id="27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5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5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00"/>
                            </p:stCondLst>
                            <p:childTnLst>
                              <p:par>
                                <p:cTn id="28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6" grpId="0"/>
      <p:bldP spid="59400" grpId="0"/>
      <p:bldP spid="59400" grpId="1"/>
      <p:bldP spid="59401" grpId="0"/>
      <p:bldP spid="59401" grpId="1"/>
      <p:bldP spid="59402" grpId="0"/>
      <p:bldP spid="59402" grpId="1"/>
      <p:bldP spid="59403" grpId="0"/>
      <p:bldP spid="59403" grpId="1"/>
      <p:bldP spid="59404" grpId="0"/>
      <p:bldP spid="59404" grpId="1"/>
      <p:bldP spid="59405" grpId="0"/>
      <p:bldP spid="59405" grpId="1"/>
      <p:bldP spid="59406" grpId="0"/>
      <p:bldP spid="59406" grpId="1"/>
      <p:bldP spid="59407" grpId="0"/>
      <p:bldP spid="59407" grpId="1"/>
      <p:bldP spid="59408" grpId="0"/>
      <p:bldP spid="59408" grpId="1"/>
      <p:bldP spid="59409" grpId="0"/>
      <p:bldP spid="59409" grpId="1"/>
      <p:bldP spid="59410" grpId="0"/>
      <p:bldP spid="59410" grpId="1"/>
      <p:bldP spid="59411" grpId="0"/>
      <p:bldP spid="59411" grpId="1"/>
      <p:bldP spid="59412" grpId="0"/>
      <p:bldP spid="59412" grpId="1"/>
      <p:bldP spid="59413" grpId="0"/>
      <p:bldP spid="59413" grpId="1"/>
      <p:bldP spid="59414" grpId="0"/>
      <p:bldP spid="59414" grpId="1"/>
      <p:bldP spid="59415" grpId="0"/>
      <p:bldP spid="59415" grpId="1"/>
      <p:bldP spid="59494" grpId="0"/>
      <p:bldP spid="59495" grpId="0"/>
      <p:bldP spid="59496" grpId="0"/>
      <p:bldP spid="59497" grpId="0"/>
      <p:bldP spid="59498" grpId="0"/>
      <p:bldP spid="59499" grpId="0"/>
      <p:bldP spid="59500" grpId="0"/>
      <p:bldP spid="59501" grpId="0"/>
      <p:bldP spid="59502" grpId="0"/>
      <p:bldP spid="59503" grpId="0"/>
      <p:bldP spid="59504" grpId="0"/>
      <p:bldP spid="59505" grpId="0"/>
      <p:bldP spid="59506" grpId="0"/>
      <p:bldP spid="59507" grpId="0"/>
      <p:bldP spid="59508" grpId="0"/>
      <p:bldP spid="595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0" y="1600200"/>
            <a:ext cx="84582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3. </a:t>
            </a: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Em choïn töø ngöõ naøo trong ngoaëc ñôn ( ñaát,  coïp, buït,  chò em gaùi  ) ñieàn vaøo oâ troáng ñeå hoaøn chænh caùc thaønh ngöõ döôùi ñaây ?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a. Hieàn nhö 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b. Laønh nhö 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c. Döõ nhö 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d. Thöông nhau nhö </a:t>
            </a:r>
          </a:p>
        </p:txBody>
      </p:sp>
      <p:sp>
        <p:nvSpPr>
          <p:cNvPr id="12291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Luyện từ và câu</a:t>
            </a:r>
          </a:p>
        </p:txBody>
      </p:sp>
      <p:sp>
        <p:nvSpPr>
          <p:cNvPr id="12292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Mở rông vốn từ: Nhân hậu đoàn kết.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819400" y="30480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….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048000" y="35814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….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667000" y="4267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….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267200" y="48768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….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743200" y="3124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VNI-Times" pitchFamily="2" charset="0"/>
              </a:rPr>
              <a:t>buït.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4114800" y="5029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VNI-Times" pitchFamily="2" charset="0"/>
              </a:rPr>
              <a:t>chị em gaùi.</a:t>
            </a:r>
            <a:endParaRPr lang="en-US" sz="2800" b="1">
              <a:latin typeface="VNI-Times" pitchFamily="2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590800" y="4343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VNI-Times" pitchFamily="2" charset="0"/>
              </a:rPr>
              <a:t>coïp.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2819400" y="3733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VNI-Times" pitchFamily="2" charset="0"/>
              </a:rPr>
              <a:t>ñaát.</a:t>
            </a:r>
            <a:endParaRPr lang="en-US" sz="2800" b="1">
              <a:latin typeface="VNI-Times" pitchFamily="2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20"/>
                            </p:stCondLst>
                            <p:childTnLst>
                              <p:par>
                                <p:cTn id="1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40"/>
                            </p:stCondLst>
                            <p:childTnLst>
                              <p:par>
                                <p:cTn id="24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60"/>
                            </p:stCondLst>
                            <p:childTnLst>
                              <p:par>
                                <p:cTn id="30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12302" grpId="0"/>
      <p:bldP spid="12302" grpId="1"/>
      <p:bldP spid="12303" grpId="0"/>
      <p:bldP spid="12303" grpId="1"/>
      <p:bldP spid="12304" grpId="0"/>
      <p:bldP spid="12304" grpId="1"/>
      <p:bldP spid="12305" grpId="0"/>
      <p:bldP spid="12305" grpId="1"/>
      <p:bldP spid="12306" grpId="0"/>
      <p:bldP spid="12307" grpId="0"/>
      <p:bldP spid="12308" grpId="0"/>
      <p:bldP spid="123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0" y="1828800"/>
            <a:ext cx="91440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4. </a:t>
            </a: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Em hieåu nghóa cuûa caùc thaønh ngöõ ,  tuïc ngöõ döôùi ñaây nhö theá naøo ?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a. Moâi hôû raêng laïnh .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b. Maùu chaûy ruoät meàm.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c. Nhöôøng côm seû aùo .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VNI-Times" pitchFamily="2" charset="0"/>
              </a:rPr>
              <a:t>	d. Laù laønh ñuøm laù raùch .</a:t>
            </a: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Luyện từ và câu</a:t>
            </a: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0" y="990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Mở rông vốn từ: Nhân hậu đoàn kết.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4" name="Group 38"/>
          <p:cNvGraphicFramePr>
            <a:graphicFrameLocks noGrp="1"/>
          </p:cNvGraphicFramePr>
          <p:nvPr/>
        </p:nvGraphicFramePr>
        <p:xfrm>
          <a:off x="0" y="0"/>
          <a:ext cx="9144000" cy="6812281"/>
        </p:xfrm>
        <a:graphic>
          <a:graphicData uri="http://schemas.openxmlformats.org/drawingml/2006/table">
            <a:tbl>
              <a:tblPr/>
              <a:tblGrid>
                <a:gridCol w="1600200"/>
                <a:gridCol w="2895600"/>
                <a:gridCol w="4648200"/>
              </a:tblGrid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Caâu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Nghóa ñen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Nghóa boùng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a)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Moâi hôû raêng laïnh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b)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Maùu chaûy ruoät meàm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c)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Nhöôøng côm seû aùo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d)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Laù laønh          ñuøm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laù raùch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32" name="Text Box 48"/>
          <p:cNvSpPr txBox="1">
            <a:spLocks noChangeArrowheads="1"/>
          </p:cNvSpPr>
          <p:nvPr/>
        </p:nvSpPr>
        <p:spPr bwMode="auto">
          <a:xfrm>
            <a:off x="1600200" y="685800"/>
            <a:ext cx="2819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990000"/>
                </a:solidFill>
                <a:latin typeface="VNI-Times" pitchFamily="2" charset="0"/>
              </a:rPr>
              <a:t>Moâi vaø raêng laø 2  boää phaän trong mieäng ngöôøi.Moâi che chôû bao boïc beân ngoaøi raêng.</a:t>
            </a:r>
          </a:p>
        </p:txBody>
      </p:sp>
      <p:sp>
        <p:nvSpPr>
          <p:cNvPr id="42033" name="Text Box 49"/>
          <p:cNvSpPr txBox="1">
            <a:spLocks noChangeArrowheads="1"/>
          </p:cNvSpPr>
          <p:nvPr/>
        </p:nvSpPr>
        <p:spPr bwMode="auto">
          <a:xfrm>
            <a:off x="4648200" y="685800"/>
            <a:ext cx="449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8000"/>
                </a:solidFill>
                <a:latin typeface="VNI-Times" pitchFamily="2" charset="0"/>
              </a:rPr>
              <a:t>Nhöõng ngöôøiruoät thòt, xoùm gieàng phaûi che chôû, ñuøm boïc nhau . Moät ngöôøi yeáu keùm hoaëc bò haïi thì nhöõng ngöôøi khaùc cuõng bò aûnh höôûng xaáu theo .</a:t>
            </a:r>
          </a:p>
        </p:txBody>
      </p:sp>
      <p:sp>
        <p:nvSpPr>
          <p:cNvPr id="42049" name="Text Box 65"/>
          <p:cNvSpPr txBox="1">
            <a:spLocks noChangeArrowheads="1"/>
          </p:cNvSpPr>
          <p:nvPr/>
        </p:nvSpPr>
        <p:spPr bwMode="auto">
          <a:xfrm>
            <a:off x="1524000" y="2895600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990000"/>
                </a:solidFill>
                <a:latin typeface="VNI-Times" pitchFamily="2" charset="0"/>
              </a:rPr>
              <a:t>Maùu chaûy thì ñau taän trong ruoät gan. </a:t>
            </a:r>
          </a:p>
        </p:txBody>
      </p:sp>
      <p:sp>
        <p:nvSpPr>
          <p:cNvPr id="42050" name="Text Box 66"/>
          <p:cNvSpPr txBox="1">
            <a:spLocks noChangeArrowheads="1"/>
          </p:cNvSpPr>
          <p:nvPr/>
        </p:nvSpPr>
        <p:spPr bwMode="auto">
          <a:xfrm>
            <a:off x="4572000" y="28956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008000"/>
                </a:solidFill>
                <a:latin typeface="VNI-Times" pitchFamily="2" charset="0"/>
              </a:rPr>
              <a:t>Ngöôøi thaân gaëp naïn,moïi ngöôøi khaùc ñeàu ñau ñôùn  .</a:t>
            </a:r>
          </a:p>
        </p:txBody>
      </p:sp>
      <p:sp>
        <p:nvSpPr>
          <p:cNvPr id="42057" name="Text Box 73"/>
          <p:cNvSpPr txBox="1">
            <a:spLocks noChangeArrowheads="1"/>
          </p:cNvSpPr>
          <p:nvPr/>
        </p:nvSpPr>
        <p:spPr bwMode="auto">
          <a:xfrm>
            <a:off x="1676400" y="4038600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990000"/>
                </a:solidFill>
                <a:latin typeface="VNI-Times" pitchFamily="2" charset="0"/>
              </a:rPr>
              <a:t>Nhöôøng côm, aùo cho nhau  .</a:t>
            </a:r>
          </a:p>
        </p:txBody>
      </p:sp>
      <p:sp>
        <p:nvSpPr>
          <p:cNvPr id="42058" name="Text Box 74"/>
          <p:cNvSpPr txBox="1">
            <a:spLocks noChangeArrowheads="1"/>
          </p:cNvSpPr>
          <p:nvPr/>
        </p:nvSpPr>
        <p:spPr bwMode="auto">
          <a:xfrm>
            <a:off x="4495800" y="4038600"/>
            <a:ext cx="464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008000"/>
                </a:solidFill>
                <a:latin typeface="VNI-Times" pitchFamily="2" charset="0"/>
              </a:rPr>
              <a:t>Giuùp ñôõ, san seû cho nhau luùc khoù khaên, hoaïn naïn   .</a:t>
            </a:r>
          </a:p>
        </p:txBody>
      </p:sp>
      <p:sp>
        <p:nvSpPr>
          <p:cNvPr id="42060" name="Text Box 76"/>
          <p:cNvSpPr txBox="1">
            <a:spLocks noChangeArrowheads="1"/>
          </p:cNvSpPr>
          <p:nvPr/>
        </p:nvSpPr>
        <p:spPr bwMode="auto">
          <a:xfrm>
            <a:off x="1752600" y="5410200"/>
            <a:ext cx="266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990000"/>
                </a:solidFill>
                <a:latin typeface="VNI-Times" pitchFamily="2" charset="0"/>
              </a:rPr>
              <a:t>Laáy laù laønh boïc laù raùch cho khoûi hôû .</a:t>
            </a:r>
          </a:p>
        </p:txBody>
      </p:sp>
      <p:sp>
        <p:nvSpPr>
          <p:cNvPr id="42061" name="Text Box 77"/>
          <p:cNvSpPr txBox="1">
            <a:spLocks noChangeArrowheads="1"/>
          </p:cNvSpPr>
          <p:nvPr/>
        </p:nvSpPr>
        <p:spPr bwMode="auto">
          <a:xfrm>
            <a:off x="4495800" y="5029200"/>
            <a:ext cx="4648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008000"/>
                </a:solidFill>
                <a:latin typeface="VNI-Times" pitchFamily="2" charset="0"/>
              </a:rPr>
              <a:t>Ngöôøi khoeû maïnh cöu mang giuùp ñôû ngöôøi yeáu .Ngöôøi may maén giuùp ñôõ ngöôøi baát haïnh . Ngöôøi giaøu giuùp ngöôøi ngheøo 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32" grpId="0"/>
      <p:bldP spid="42033" grpId="0"/>
      <p:bldP spid="42049" grpId="0"/>
      <p:bldP spid="42050" grpId="0"/>
      <p:bldP spid="42057" grpId="0"/>
      <p:bldP spid="42058" grpId="0"/>
      <p:bldP spid="42060" grpId="0"/>
      <p:bldP spid="420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419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8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9718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9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0"/>
            <a:ext cx="2057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0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1447800"/>
            <a:ext cx="2133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3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361191">
            <a:off x="228600" y="457200"/>
            <a:ext cx="2460625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5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4953000"/>
            <a:ext cx="1600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9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100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0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548640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21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5943600"/>
            <a:ext cx="9525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Footer Placeholder 2"/>
          <p:cNvSpPr txBox="1">
            <a:spLocks noGrp="1"/>
          </p:cNvSpPr>
          <p:nvPr/>
        </p:nvSpPr>
        <p:spPr bwMode="auto">
          <a:xfrm>
            <a:off x="0" y="-11113"/>
            <a:ext cx="91440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vi-VN" altLang="vi-VN" sz="140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DA3C5545-DE9F-44E5-A006-38156CA9583C}" type="slidenum">
              <a:rPr lang="vi-VN" altLang="vi-VN" sz="1000">
                <a:latin typeface="Arial" pitchFamily="34" charset="0"/>
              </a:rPr>
              <a:pPr algn="r" eaLnBrk="1" hangingPunct="1"/>
              <a:t>8</a:t>
            </a:fld>
            <a:endParaRPr lang="vi-VN" altLang="vi-VN" sz="1000">
              <a:latin typeface="Arial" pitchFamily="34" charset="0"/>
            </a:endParaRPr>
          </a:p>
        </p:txBody>
      </p:sp>
      <p:pic>
        <p:nvPicPr>
          <p:cNvPr id="15373" name="Picture 6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295400"/>
            <a:ext cx="266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11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3124200"/>
            <a:ext cx="2971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2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1219200"/>
            <a:ext cx="2133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14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3810000"/>
            <a:ext cx="1600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16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114800"/>
            <a:ext cx="2819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17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3048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9" name="WordArt 20"/>
          <p:cNvSpPr>
            <a:spLocks noChangeArrowheads="1" noChangeShapeType="1" noTextEdit="1"/>
          </p:cNvSpPr>
          <p:nvPr/>
        </p:nvSpPr>
        <p:spPr bwMode="auto">
          <a:xfrm>
            <a:off x="381000" y="1219200"/>
            <a:ext cx="8077200" cy="4191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>
    <p:sndAc>
      <p:stSnd>
        <p:snd r:embed="rId3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420155"/>
  <p:tag name="VIOLETTITLE" val="Tuần 2. MRVT: Nhân hậu - Đoàn kết"/>
  <p:tag name="VIOLETLESSON" val="3"/>
  <p:tag name="VIOLETCATID" val="7840645"/>
  <p:tag name="VIOLETSUBJECT" val="Luyện từ và câu 4"/>
  <p:tag name="VIOLETAUTHORID" val="7863194"/>
  <p:tag name="VIOLETAUTHORNAME" val="Hoàng Thọ Thiêm"/>
  <p:tag name="VIOLETAUTHORAVATAR" val="no_avatar.jpg"/>
  <p:tag name="VIOLETAUTHORADDRESS" val="Trường THCS Long Điền Đông A - Bạc liêu"/>
  <p:tag name="VIOLETDATE" val="2018-09-21 21:06:58"/>
  <p:tag name="VIOLETHIT" val="11"/>
  <p:tag name="VIOLETLIKE" val="0"/>
  <p:tag name="MMPROD_NEXTUNIQUEID" val="10013"/>
  <p:tag name="MMPROD_UIDATA" val="&lt;database version=&quot;7.0&quot;&gt;&lt;object type=&quot;1&quot; unique_id=&quot;10001&quot;&gt;&lt;object type=&quot;8&quot; unique_id=&quot;10927&quot;&gt;&lt;/object&gt;&lt;object type=&quot;2&quot; unique_id=&quot;10928&quot;&gt;&lt;object type=&quot;3&quot; unique_id=&quot;10930&quot;&gt;&lt;property id=&quot;20148&quot; value=&quot;5&quot;/&gt;&lt;property id=&quot;20300&quot; value=&quot;Slide 2&quot;/&gt;&lt;property id=&quot;20307&quot; value=&quot;295&quot;/&gt;&lt;/object&gt;&lt;object type=&quot;3&quot; unique_id=&quot;10931&quot;&gt;&lt;property id=&quot;20148&quot; value=&quot;5&quot;/&gt;&lt;property id=&quot;20300&quot; value=&quot;Slide 3&quot;/&gt;&lt;property id=&quot;20307&quot; value=&quot;279&quot;/&gt;&lt;/object&gt;&lt;object type=&quot;3&quot; unique_id=&quot;10932&quot;&gt;&lt;property id=&quot;20148&quot; value=&quot;5&quot;/&gt;&lt;property id=&quot;20300&quot; value=&quot;Slide 4&quot;/&gt;&lt;property id=&quot;20307&quot; value=&quot;294&quot;/&gt;&lt;/object&gt;&lt;object type=&quot;3&quot; unique_id=&quot;10933&quot;&gt;&lt;property id=&quot;20148&quot; value=&quot;5&quot;/&gt;&lt;property id=&quot;20300&quot; value=&quot;Slide 5&quot;/&gt;&lt;property id=&quot;20307&quot; value=&quot;267&quot;/&gt;&lt;/object&gt;&lt;object type=&quot;3&quot; unique_id=&quot;10934&quot;&gt;&lt;property id=&quot;20148&quot; value=&quot;5&quot;/&gt;&lt;property id=&quot;20300&quot; value=&quot;Slide 6&quot;/&gt;&lt;property id=&quot;20307&quot; value=&quot;292&quot;/&gt;&lt;/object&gt;&lt;object type=&quot;3&quot; unique_id=&quot;10935&quot;&gt;&lt;property id=&quot;20148&quot; value=&quot;5&quot;/&gt;&lt;property id=&quot;20300&quot; value=&quot;Slide 7&quot;/&gt;&lt;property id=&quot;20307&quot; value=&quot;271&quot;/&gt;&lt;/object&gt;&lt;object type=&quot;3&quot; unique_id=&quot;10936&quot;&gt;&lt;property id=&quot;20148&quot; value=&quot;5&quot;/&gt;&lt;property id=&quot;20300&quot; value=&quot;Slide 8&quot;/&gt;&lt;property id=&quot;20307&quot; value=&quot;297&quot;/&gt;&lt;/object&gt;&lt;object type=&quot;3&quot; unique_id=&quot;11532&quot;&gt;&lt;property id=&quot;20148&quot; value=&quot;5&quot;/&gt;&lt;property id=&quot;20300&quot; value=&quot;Slide 1&quot;/&gt;&lt;property id=&quot;20307&quot; value=&quot;29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2_Firework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2_Sli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833</TotalTime>
  <Words>529</Words>
  <Application>Microsoft Office PowerPoint</Application>
  <PresentationFormat>On-screen Show (4:3)</PresentationFormat>
  <Paragraphs>101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Watermark</vt:lpstr>
      <vt:lpstr>Default Design</vt:lpstr>
      <vt:lpstr>2_Fireworks</vt:lpstr>
      <vt:lpstr>2_Slit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77</cp:revision>
  <dcterms:created xsi:type="dcterms:W3CDTF">2008-12-05T01:24:05Z</dcterms:created>
  <dcterms:modified xsi:type="dcterms:W3CDTF">2018-10-05T06:11:35Z</dcterms:modified>
</cp:coreProperties>
</file>